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ProximaNova-bold.fntdata"/><Relationship Id="rId12" Type="http://schemas.openxmlformats.org/officeDocument/2006/relationships/slide" Target="slides/slide6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9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8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ae79fd99b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ae79fd99b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TANAY - DB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ae79fd99b0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ae79fd99b0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Neo4j AuraDB (Graph Database)</a:t>
            </a:r>
            <a:endParaRPr sz="14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Static information on the geographical node data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Types In nodedata   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nodeID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Font typeface="Proxima Nova"/>
              <a:buChar char="●"/>
            </a:pPr>
            <a:r>
              <a:rPr lang="en" sz="14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InfluxDB (Time-series)</a:t>
            </a:r>
            <a:endParaRPr sz="14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Hourly power data(time-series) 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000"/>
              <a:buFont typeface="Proxima Nova"/>
              <a:buChar char="○"/>
            </a:pPr>
            <a:r>
              <a:rPr lang="en" sz="10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BusID</a:t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NEXT: RYAN - ML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ae79fd99b0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ae79fd99b0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vs Unsupervised vs Reinforcement Learning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Supervised (labeled) vs Unsupervised (unlabeled) vs Reinforcement (reward/punishment)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ELVIS - ASSISTANT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ae79fd99b0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ae79fd99b0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- PROTOTYPE IMPLEMENTATIONS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a49a60151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a49a60151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•Any prototype implementations?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•Any results?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Uploading data, how they did it last year and how we want to do this year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 models how they did it last year and how we want to do this year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•1-3 slides, 1-2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- DESIGN COMPLEXITY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a49a60151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a49a60151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•What made your design hard?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Microservice and docker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assistant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•What kind of design iterations were needed?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•1 slide, 1-2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RYAN - PROJECT PLAN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ae849459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ae849459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•Any market survey or other quantitative/qualitative assessment of 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•Tasks?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•Risks  and mitigation plan (potentially task-wise)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•1-2 slides, 1-2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TANAY - SCHEDULE AND MILESTONES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50768ebf4_0_1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50768ebf4_0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Tanay</a:t>
            </a:r>
            <a:endParaRPr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Metrics:</a:t>
            </a:r>
            <a:endParaRPr sz="16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All nodes are visible and accessible on UI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90% anomaly classification success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100% code coverage in testing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600"/>
              <a:buFont typeface="Proxima Nova"/>
              <a:buChar char="●"/>
            </a:pPr>
            <a:r>
              <a:rPr lang="en" sz="16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Milestones:</a:t>
            </a:r>
            <a:endParaRPr sz="16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Functional voice assistant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Data upload/Export methods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 real-time data visualization *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200"/>
              <a:buFont typeface="Proxima Nova"/>
              <a:buChar char="○"/>
            </a:pPr>
            <a:r>
              <a:rPr lang="en" sz="12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And now i going to give to rolf and he’ll talk about risk </a:t>
            </a:r>
            <a:endParaRPr sz="12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a50768ebf4_0_1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a50768ebf4_0_1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- TEST PLAN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a49a601513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a49a601513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- JOSH, PREVIOUS FRONT END DESIGN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How is testing performed? Simulation, emulation, actual platform, hybrid?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•Component/Unit testing (tied to requirements)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•Interface/integration testing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•System level testing/Acceptance testing – justified w.r.t. requirements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•1-3 slides, 2-3 minutes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5f3ce0f85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5f3ce0f85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a8159d27a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a8159d27a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a49a60151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a49a60151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a5f3ce0f85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a5f3ce0f85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Next: Main-Page after Authentication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a5f3ce0f85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a5f3ce0f85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Next: Filesystem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a5f3ce0f85_1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a5f3ce0f85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Next: Consumption Graph with third column and layers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a5f3ce0f85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a5f3ce0f85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Josh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Next- Conclusions by Elvis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a49a601513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a49a601513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•Where are you in your schedule?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•Next semester’s plans - have a file management system for each user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•Individual team members contributions delineated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•1 slide, 1-2 minutes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ae79fd99b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ae79fd99b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elvis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5f3ce0f85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5f3ce0f85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NEXT: ROLF - PROJECT VISION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49a60151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49a60151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ROLF - CONCEPTUAL SKETCH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is the project attempting to accomplish?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•Who cares? Whose life would be improved? Use cases?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•A very high level 1-2 sentence approach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•1-2 slides, 1-2 minutes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a49a60151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a49a60151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FUNCTIONAL REQUIREMENTS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concept visual that captures most of the elements – what is being designed? Who is the targeted clientele? What is unique about the approach?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•1 slide, 1-2 minutes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a49a60151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a49a60151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NON-FUNCTIONAL REQUIREMENTS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Functional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•Non-functional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•Technical and/or other constraints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Where does it run?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•1-2 slides, 2 minutes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ae849459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ae849459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INTRO TO SYSTEM DESIGN OVERVIEW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a50768ebf4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a50768ebf4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ROLF - API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50768ebf4_0_1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50768ebf4_0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Rolf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NEXT: JOSH - FRONTEND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311700" y="744575"/>
            <a:ext cx="8520600" cy="133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GridAI</a:t>
            </a:r>
            <a:endParaRPr/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311700" y="3150350"/>
            <a:ext cx="3598800" cy="17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Josh Clinton - Frontend Lead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Tanay Parikh - Data Lead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Ryan Herren - Machine Learning Lead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Elvis Kimara - Voice Assistant Lead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Rolf Anderson - CI/CD &amp; Testing Lead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Advisor- </a:t>
            </a:r>
            <a:r>
              <a:rPr lang="en" sz="1600"/>
              <a:t>Ravikumar, Gelli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 (Frontend)</a:t>
            </a:r>
            <a:endParaRPr/>
          </a:p>
        </p:txBody>
      </p:sp>
      <p:sp>
        <p:nvSpPr>
          <p:cNvPr id="165" name="Google Shape;165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Next.js based microservice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Map Visualization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Mapbox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View status and data of Nodes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Overview of the grid’s state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Profiles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alerts and filters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Save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Upload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 (Databases)</a:t>
            </a:r>
            <a:endParaRPr/>
          </a:p>
        </p:txBody>
      </p:sp>
      <p:sp>
        <p:nvSpPr>
          <p:cNvPr id="171" name="Google Shape;17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Neo4j AuraDB (Graph Database)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Static information on the geographical node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Types In NodeData 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nodeID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InfluxDB (Time-series)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Hourly Power D</a:t>
            </a:r>
            <a:r>
              <a:rPr lang="en"/>
              <a:t>ata(time-series)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BusID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System Design (ML)</a:t>
            </a:r>
            <a:endParaRPr/>
          </a:p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TensorFlow (two existing models)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Supervised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Predict the next hour for every node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Detect anomalies in node and system behavior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PowerGym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Reinforcement Learning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Volt-var control: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Minimizing voltage violations, control loss, and power loss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</a:t>
            </a:r>
            <a:r>
              <a:rPr lang="en"/>
              <a:t> Design (Assistant)</a:t>
            </a:r>
            <a:endParaRPr/>
          </a:p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Improves accessibility of UI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Supports voice and text as input and output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Leverage Google speech-to-text, Google Action console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Query data based on parsed commands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59"/>
              <a:t>Prototype Implementations</a:t>
            </a:r>
            <a:endParaRPr sz="2120"/>
          </a:p>
        </p:txBody>
      </p:sp>
      <p:sp>
        <p:nvSpPr>
          <p:cNvPr id="189" name="Google Shape;18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Last Year: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Created Software Components (frontend, api, database)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Completed Basic Functionality 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This year: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Transitioned to New Environments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600"/>
              <a:t>Improving and making the functionalities closer to industry standards (integration, no hard coded values)</a:t>
            </a:r>
            <a:endParaRPr sz="1200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Design Complexity</a:t>
            </a:r>
            <a:endParaRPr/>
          </a:p>
        </p:txBody>
      </p:sp>
      <p:sp>
        <p:nvSpPr>
          <p:cNvPr id="195" name="Google Shape;19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Voice Assistant</a:t>
            </a:r>
            <a:endParaRPr sz="20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Google is deprecating google conversational actions by June 2023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Implementing voice assistants won't be as easy as it was in the past</a:t>
            </a:r>
            <a:endParaRPr sz="16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ML Algorithm Choices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Neural networks could provide better results than alternatives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Dozens of different metrics provided by API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Reinforcement learning using PowerGym</a:t>
            </a:r>
            <a:endParaRPr sz="1600">
              <a:solidFill>
                <a:schemeClr val="dk1"/>
              </a:solidFill>
            </a:endParaRPr>
          </a:p>
          <a:p>
            <a:pPr indent="-330200" lvl="2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</a:pPr>
            <a:r>
              <a:rPr lang="en" sz="1600">
                <a:solidFill>
                  <a:schemeClr val="dk1"/>
                </a:solidFill>
              </a:rPr>
              <a:t>Will require many iterations of rewards/punishments for training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33445"/>
              <a:buFont typeface="Arial"/>
              <a:buNone/>
            </a:pPr>
            <a:r>
              <a:rPr lang="en" sz="2960"/>
              <a:t>Project Plan</a:t>
            </a:r>
            <a:endParaRPr/>
          </a:p>
        </p:txBody>
      </p:sp>
      <p:sp>
        <p:nvSpPr>
          <p:cNvPr id="201" name="Google Shape;201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ML Tasks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reinforcement learning algorithm for volt-var control using PowerGym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Replace linear regression with neural network model for prediction model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Frontend</a:t>
            </a:r>
            <a:r>
              <a:rPr lang="en"/>
              <a:t>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Redesign UI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a filesystem that works with the backend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Machine Learning and Voice Assistance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API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Create routes to cover all interservice communication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Database Tasks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Upload local DSS Files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File Management System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 and Milestones</a:t>
            </a:r>
            <a:endParaRPr/>
          </a:p>
        </p:txBody>
      </p:sp>
      <p:sp>
        <p:nvSpPr>
          <p:cNvPr id="207" name="Google Shape;207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Project Metrics: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All nodes are visible and accessible on UI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90% anomaly classification success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100% code coverage in testing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Milestones: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Functional voice assistant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Data upload/Export methods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Implement real-time data visualization 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Risks and Mitigation</a:t>
            </a:r>
            <a:endParaRPr/>
          </a:p>
        </p:txBody>
      </p:sp>
      <p:sp>
        <p:nvSpPr>
          <p:cNvPr id="213" name="Google Shape;213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Cybersecurity Threats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Implement information security features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Follow industry best practices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Unsatisfactory ML Model Performance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Further train and optimize model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Evaluate if current method is effective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Person Risk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Decentralize development work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Frequent code reviews or knowledge transfer sessions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Test Plan</a:t>
            </a:r>
            <a:endParaRPr/>
          </a:p>
        </p:txBody>
      </p:sp>
      <p:sp>
        <p:nvSpPr>
          <p:cNvPr id="219" name="Google Shape;219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Gitlab CI/CD for testing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Unit Testing and Linting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PyLint, PyTest, Jest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Mypy (Type Checking)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Flake8 (Style Enforcement)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PyTest (Interface Testing)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Security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Safety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Integration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Cypress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Acceptance testing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Client demos</a:t>
            </a:r>
            <a:endParaRPr/>
          </a:p>
        </p:txBody>
      </p:sp>
      <p:pic>
        <p:nvPicPr>
          <p:cNvPr id="220" name="Google Shape;22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1250" y="1349711"/>
            <a:ext cx="4771051" cy="244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Introductions</a:t>
            </a:r>
            <a:endParaRPr/>
          </a:p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8162" y="1152475"/>
            <a:ext cx="1830050" cy="215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2377" y="1149625"/>
            <a:ext cx="1739925" cy="284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21652" y="1152471"/>
            <a:ext cx="1901775" cy="3700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1152486"/>
            <a:ext cx="2773024" cy="208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8425" y="2712650"/>
            <a:ext cx="1901775" cy="193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00" y="846200"/>
            <a:ext cx="8831198" cy="421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4"/>
          <p:cNvSpPr txBox="1"/>
          <p:nvPr/>
        </p:nvSpPr>
        <p:spPr>
          <a:xfrm>
            <a:off x="2266500" y="131150"/>
            <a:ext cx="4611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solidFill>
                  <a:schemeClr val="dk1"/>
                </a:solidFill>
              </a:rPr>
              <a:t>Previous Design</a:t>
            </a:r>
            <a:endParaRPr sz="3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/>
          <p:nvPr>
            <p:ph type="title"/>
          </p:nvPr>
        </p:nvSpPr>
        <p:spPr>
          <a:xfrm>
            <a:off x="1728250" y="2285400"/>
            <a:ext cx="560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Front-End UI </a:t>
            </a:r>
            <a:r>
              <a:rPr lang="en" sz="4400"/>
              <a:t>Wireframes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25" y="152400"/>
            <a:ext cx="744746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6"/>
          <p:cNvSpPr/>
          <p:nvPr/>
        </p:nvSpPr>
        <p:spPr>
          <a:xfrm>
            <a:off x="98100" y="168175"/>
            <a:ext cx="1598400" cy="48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46"/>
          <p:cNvSpPr txBox="1"/>
          <p:nvPr/>
        </p:nvSpPr>
        <p:spPr>
          <a:xfrm>
            <a:off x="252275" y="420450"/>
            <a:ext cx="12753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Login/Signup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/>
          </a:p>
        </p:txBody>
      </p:sp>
      <p:sp>
        <p:nvSpPr>
          <p:cNvPr id="239" name="Google Shape;239;p46"/>
          <p:cNvSpPr txBox="1"/>
          <p:nvPr/>
        </p:nvSpPr>
        <p:spPr>
          <a:xfrm>
            <a:off x="5451825" y="840900"/>
            <a:ext cx="371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*Some Logo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25" y="152400"/>
            <a:ext cx="744746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7"/>
          <p:cNvSpPr/>
          <p:nvPr/>
        </p:nvSpPr>
        <p:spPr>
          <a:xfrm>
            <a:off x="98100" y="168175"/>
            <a:ext cx="1583700" cy="48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7"/>
          <p:cNvSpPr txBox="1"/>
          <p:nvPr/>
        </p:nvSpPr>
        <p:spPr>
          <a:xfrm>
            <a:off x="252275" y="420450"/>
            <a:ext cx="13455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GridAI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ML/Anomalies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Voice Assist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8"/>
          <p:cNvSpPr/>
          <p:nvPr/>
        </p:nvSpPr>
        <p:spPr>
          <a:xfrm>
            <a:off x="98100" y="168175"/>
            <a:ext cx="1583700" cy="48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8"/>
          <p:cNvSpPr txBox="1"/>
          <p:nvPr/>
        </p:nvSpPr>
        <p:spPr>
          <a:xfrm>
            <a:off x="252275" y="420450"/>
            <a:ext cx="1275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&lt;Folder1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&gt;file6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&gt;file8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 Files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Export Files</a:t>
            </a:r>
            <a:endParaRPr/>
          </a:p>
        </p:txBody>
      </p:sp>
      <p:sp>
        <p:nvSpPr>
          <p:cNvPr id="253" name="Google Shape;253;p48"/>
          <p:cNvSpPr/>
          <p:nvPr/>
        </p:nvSpPr>
        <p:spPr>
          <a:xfrm>
            <a:off x="1765900" y="152400"/>
            <a:ext cx="7217700" cy="48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contents of file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525" y="152400"/>
            <a:ext cx="7447466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9"/>
          <p:cNvSpPr/>
          <p:nvPr/>
        </p:nvSpPr>
        <p:spPr>
          <a:xfrm>
            <a:off x="98100" y="168175"/>
            <a:ext cx="1583700" cy="483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9"/>
          <p:cNvSpPr txBox="1"/>
          <p:nvPr/>
        </p:nvSpPr>
        <p:spPr>
          <a:xfrm>
            <a:off x="252300" y="223175"/>
            <a:ext cx="12753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Consumption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Filters/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1" name="Google Shape;261;p49"/>
          <p:cNvPicPr preferRelativeResize="0"/>
          <p:nvPr/>
        </p:nvPicPr>
        <p:blipFill rotWithShape="1">
          <a:blip r:embed="rId4">
            <a:alphaModFix/>
          </a:blip>
          <a:srcRect b="0" l="0" r="47120" t="0"/>
          <a:stretch/>
        </p:blipFill>
        <p:spPr>
          <a:xfrm>
            <a:off x="90738" y="1968756"/>
            <a:ext cx="1598425" cy="30153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9"/>
          <p:cNvSpPr/>
          <p:nvPr/>
        </p:nvSpPr>
        <p:spPr>
          <a:xfrm rot="10800000">
            <a:off x="7662075" y="148700"/>
            <a:ext cx="1477200" cy="483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9"/>
          <p:cNvSpPr txBox="1"/>
          <p:nvPr/>
        </p:nvSpPr>
        <p:spPr>
          <a:xfrm>
            <a:off x="7715250" y="223175"/>
            <a:ext cx="142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Data: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Conclusions</a:t>
            </a:r>
            <a:endParaRPr/>
          </a:p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Transitioning from Planning to Implementation Phase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Long-Term Goals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Maintain and Update Existing Codebase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Redesign Frontend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Useful Voice Assistant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Efficient ML Models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Complete End-to-End Automated Testing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File </a:t>
            </a:r>
            <a:r>
              <a:rPr lang="en" sz="1600"/>
              <a:t>management</a:t>
            </a:r>
            <a:r>
              <a:rPr lang="en" sz="1600"/>
              <a:t> system for the DSS file for each users</a:t>
            </a:r>
            <a:endParaRPr sz="1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>
            <p:ph type="title"/>
          </p:nvPr>
        </p:nvSpPr>
        <p:spPr>
          <a:xfrm>
            <a:off x="3093475" y="2384425"/>
            <a:ext cx="4956600" cy="7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122" name="Google Shape;12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Power Grids: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Society depends on them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Increasingly complex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Even small issues can cause large outages</a:t>
            </a:r>
            <a:endParaRPr sz="18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Grid Operators Need Better Tools</a:t>
            </a:r>
            <a:endParaRPr sz="20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Visualize and monitor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Predict future grid status and anomalies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Project Vision</a:t>
            </a:r>
            <a:endParaRPr sz="2500"/>
          </a:p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Improve grid management efficiency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Provide visibility into grid systems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Detect anomalies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Prevent power disruption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Target users:</a:t>
            </a:r>
            <a:endParaRPr sz="20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Energy companies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Governments</a:t>
            </a:r>
            <a:endParaRPr b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>
            <p:ph type="title"/>
          </p:nvPr>
        </p:nvSpPr>
        <p:spPr>
          <a:xfrm>
            <a:off x="311700" y="144950"/>
            <a:ext cx="8520600" cy="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Visual Sketch</a:t>
            </a:r>
            <a:endParaRPr/>
          </a:p>
        </p:txBody>
      </p:sp>
      <p:sp>
        <p:nvSpPr>
          <p:cNvPr id="134" name="Google Shape;134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900" y="848625"/>
            <a:ext cx="7334090" cy="417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Requirements: Functional</a:t>
            </a:r>
            <a:endParaRPr/>
          </a:p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Real-time Grid Analysis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Predict state of every node for the next hour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Predict anomalies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Leverage ML to analyze </a:t>
            </a:r>
            <a:r>
              <a:rPr lang="en">
                <a:solidFill>
                  <a:schemeClr val="dk1"/>
                </a:solidFill>
              </a:rPr>
              <a:t>anomalies</a:t>
            </a:r>
            <a:r>
              <a:rPr lang="en">
                <a:solidFill>
                  <a:schemeClr val="dk1"/>
                </a:solidFill>
              </a:rPr>
              <a:t> and provide regulation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Tensorflow(supervised learning) + Powergym(Reinforcement Learning)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Visualize data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Next.Js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Runs and Deploys In Cloud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Google Cloud Platform (GCP)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google Voice Assistant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Using google action console, and app actions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Requirements: Non Functional</a:t>
            </a:r>
            <a:endParaRPr/>
          </a:p>
        </p:txBody>
      </p:sp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Effective Visualization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Intuitive interface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Powerful management without being overwhelming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System Performance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Little to no wait for desired information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Voice assistant is reasonably fast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Easy to Maintain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Modular design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Automated testing and deployment of services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</a:t>
            </a:r>
            <a:endParaRPr/>
          </a:p>
        </p:txBody>
      </p:sp>
      <p:sp>
        <p:nvSpPr>
          <p:cNvPr id="153" name="Google Shape;15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Microservices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Deployed in Docker containers to GCP</a:t>
            </a:r>
            <a:endParaRPr sz="16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Components:</a:t>
            </a:r>
            <a:endParaRPr sz="2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Frontend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API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Databases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ML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Assistant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Design (API)</a:t>
            </a:r>
            <a:endParaRPr/>
          </a:p>
        </p:txBody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Central API Of System</a:t>
            </a:r>
            <a:endParaRPr sz="22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Golang Based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Handles Interservice Communication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