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fc76821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fc76821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cce7ff954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cce7ff954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cce7ff9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cce7ff9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cce7ff95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cce7ff95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cce7ff95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cce7ff95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Elvis/Tanay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cce7ff95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cce7ff95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cce7ff9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cce7ff9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cce7ff954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cce7ff954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vironment-review.yale.edu/true-cost-power-outages-0" TargetMode="External"/><Relationship Id="rId4" Type="http://schemas.openxmlformats.org/officeDocument/2006/relationships/hyperlink" Target="https://www.texasstandard.org/stories/texas-freeze-winter-storm-2021-death-cou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1877400" y="1830750"/>
            <a:ext cx="5389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/>
              <a:t>Grid AI </a:t>
            </a:r>
            <a:r>
              <a:rPr b="1" lang="en"/>
              <a:t>sdmay23-38</a:t>
            </a:r>
            <a:endParaRPr b="1"/>
          </a:p>
        </p:txBody>
      </p:sp>
      <p:sp>
        <p:nvSpPr>
          <p:cNvPr id="87" name="Google Shape;87;p13"/>
          <p:cNvSpPr txBox="1"/>
          <p:nvPr/>
        </p:nvSpPr>
        <p:spPr>
          <a:xfrm>
            <a:off x="672375" y="3081625"/>
            <a:ext cx="55917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Joshua Clinton</a:t>
            </a:r>
            <a:endParaRPr sz="1300"/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Tanay Parikh</a:t>
            </a:r>
            <a:endParaRPr sz="1300"/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Elvis Kimara</a:t>
            </a:r>
            <a:endParaRPr sz="1300"/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Rolf Anderson</a:t>
            </a:r>
            <a:endParaRPr sz="1300"/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Ryan Herren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659425" y="220425"/>
            <a:ext cx="54639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Agenda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Project Overview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Areas of Professional Responsibilities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Strengths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Weaknesses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Biggest Ethical Challenge + Solution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659425" y="220425"/>
            <a:ext cx="54639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GridAI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Provide Insight power grid data </a:t>
            </a:r>
            <a:r>
              <a:rPr lang="en"/>
              <a:t>using ML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 outages, predict </a:t>
            </a:r>
            <a:r>
              <a:rPr lang="en"/>
              <a:t>anomalies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Impacted Groups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grid c</a:t>
            </a:r>
            <a:r>
              <a:rPr lang="en"/>
              <a:t>ompanies</a:t>
            </a:r>
            <a:r>
              <a:rPr lang="en"/>
              <a:t> and technicians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Major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Frontend, Voice Assistant, 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Api, firebase, neo4j, database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100" y="922150"/>
            <a:ext cx="4226901" cy="317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02850"/>
            <a:ext cx="3012327" cy="18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772400" y="596850"/>
            <a:ext cx="6899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Areas of Professional Responsibility</a:t>
            </a:r>
            <a:endParaRPr sz="2300"/>
          </a:p>
        </p:txBody>
      </p:sp>
      <p:sp>
        <p:nvSpPr>
          <p:cNvPr id="105" name="Google Shape;105;p16"/>
          <p:cNvSpPr txBox="1"/>
          <p:nvPr/>
        </p:nvSpPr>
        <p:spPr>
          <a:xfrm>
            <a:off x="552025" y="1299050"/>
            <a:ext cx="7759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Work Competence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We need technical experience to make an AI agent, even though we are all SE and CPRE majors (medium)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Financial Responsibility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Relevant since we’ll have to have a minimum viable product by the end of the year (medium)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Communication Honesty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Very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relevant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since we’ll have to work closely with our client that’s on campus (high)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Health, safety, and well-being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Important because our project should be safe and secure for the users (high)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Property Ownership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All the data we use is sensitive.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It's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important to only  use it for this project. (high)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Sustainability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Having this technology to help the power grid will help the future generations who are becoming more and more reliant on power. (high)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Social Responsibility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Very relevant since our project seeks to have a positive impact on different communities (high)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Good</a:t>
            </a:r>
            <a:endParaRPr/>
          </a:p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279750" y="2264700"/>
            <a:ext cx="7688100" cy="23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Communication:</a:t>
            </a:r>
            <a:r>
              <a:rPr lang="en"/>
              <a:t> Our team has really focused on the importance of effective communication as one of our major strengths.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have:</a:t>
            </a:r>
            <a:endParaRPr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Discord for team texts and meeting calls</a:t>
            </a:r>
            <a:endParaRPr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Team email address that keeps everyone updated with what’s going on </a:t>
            </a:r>
            <a:endParaRPr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 campus client that’s a research professor therefore easily accessible</a:t>
            </a:r>
            <a:endParaRPr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person meetings with team and client every other week so we don’t lose track. </a:t>
            </a:r>
            <a:endParaRPr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Shared google drives, and notes to help stay on 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Bad</a:t>
            </a:r>
            <a:endParaRPr/>
          </a:p>
        </p:txBody>
      </p:sp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729625" y="2161300"/>
            <a:ext cx="76881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Work Competence:</a:t>
            </a:r>
            <a:r>
              <a:rPr lang="en"/>
              <a:t> As a team we have little knowledge with Machine Learning so a large portion of our job is learning what to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to improve on this over time.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Biggest Ethical Challenge: Keeping the Lights On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729450" y="1853850"/>
            <a:ext cx="7688700" cy="31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Power grid failures are dangerous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2003 Northeast Blackout: 	90 deaths (Yale Environment Review)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2021 Texas Blackout: 		246 deaths (Texas Department of State Health Services)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Millions of people rely on critical services that require a functioning power grid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Hospitals and pharmacies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Climate control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Food distribution and preparation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Lives are at stake if our project misses anomalies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Solutions: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Robust design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Implement fail-safe designs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Extensive unit and integration testing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Frequent code reviews and audits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Don’t ship code unless we are certain it will function as intended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2833950" y="2071500"/>
            <a:ext cx="34761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/>
              <a:t>Questions</a:t>
            </a:r>
            <a:endParaRPr b="1" sz="5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https://environment-review.yale.edu/true-cost-power-outages-0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https://www.texasstandard.org/stories/texas-freeze-winter-storm-2021-death-count/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